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6858000" cy="9144000"/>
  <p:embeddedFontLst>
    <p:embeddedFont>
      <p:font typeface="Canva Sans Bold" charset="1" panose="020B0803030501040103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embeddings/oleObject1.bin" Type="http://schemas.openxmlformats.org/officeDocument/2006/relationships/oleObject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embeddings/oleObject2.bin" Type="http://schemas.openxmlformats.org/officeDocument/2006/relationships/oleObject"/><Relationship Id="rId4" Target="../media/image1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embeddings/oleObject3.bin" Type="http://schemas.openxmlformats.org/officeDocument/2006/relationships/oleObject"/><Relationship Id="rId4" Target="../media/image6.png" Type="http://schemas.openxmlformats.org/officeDocument/2006/relationships/image"/><Relationship Id="rId5" Target="../embeddings/oleObject4.bin" Type="http://schemas.openxmlformats.org/officeDocument/2006/relationships/oleObject"/><Relationship Id="rId6" Target="../media/image1.png" Type="http://schemas.openxmlformats.org/officeDocument/2006/relationships/image"/><Relationship Id="rId7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embeddings/oleObject5.bin" Type="http://schemas.openxmlformats.org/officeDocument/2006/relationships/oleObject"/><Relationship Id="rId4" Target="../media/image1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embeddings/oleObject6.bin" Type="http://schemas.openxmlformats.org/officeDocument/2006/relationships/oleObject"/><Relationship Id="rId4" Target="../media/image1.png" Type="http://schemas.openxmlformats.org/officeDocument/2006/relationships/image"/><Relationship Id="rId5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47722" y="220169"/>
            <a:ext cx="1808411" cy="356761"/>
          </a:xfrm>
          <a:custGeom>
            <a:avLst/>
            <a:gdLst/>
            <a:ahLst/>
            <a:cxnLst/>
            <a:rect r="r" b="b" t="t" l="l"/>
            <a:pathLst>
              <a:path h="356761" w="1808411">
                <a:moveTo>
                  <a:pt x="0" y="0"/>
                </a:moveTo>
                <a:lnTo>
                  <a:pt x="1808411" y="0"/>
                </a:lnTo>
                <a:lnTo>
                  <a:pt x="1808411" y="356761"/>
                </a:lnTo>
                <a:lnTo>
                  <a:pt x="0" y="356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aphicFrame>
        <p:nvGraphicFramePr>
          <p:cNvPr name="Object 3" id="3"/>
          <p:cNvGraphicFramePr/>
          <p:nvPr/>
        </p:nvGraphicFramePr>
        <p:xfrm>
          <a:off x="175198" y="841725"/>
          <a:ext cx="7349025" cy="10656615"/>
        </p:xfrm>
        <a:graphic>
          <a:graphicData uri="http://schemas.openxmlformats.org/presentationml/2006/ole">
            <p:oleObj imgW="9474200" imgH="12788900" r:id="rId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Freeform 4" id="4"/>
          <p:cNvSpPr/>
          <p:nvPr/>
        </p:nvSpPr>
        <p:spPr>
          <a:xfrm flipH="false" flipV="false" rot="0">
            <a:off x="-41091" y="2808286"/>
            <a:ext cx="7601091" cy="4462179"/>
          </a:xfrm>
          <a:custGeom>
            <a:avLst/>
            <a:gdLst/>
            <a:ahLst/>
            <a:cxnLst/>
            <a:rect r="r" b="b" t="t" l="l"/>
            <a:pathLst>
              <a:path h="4462179" w="7601091">
                <a:moveTo>
                  <a:pt x="0" y="0"/>
                </a:moveTo>
                <a:lnTo>
                  <a:pt x="7601091" y="0"/>
                </a:lnTo>
                <a:lnTo>
                  <a:pt x="7601091" y="4462179"/>
                </a:lnTo>
                <a:lnTo>
                  <a:pt x="0" y="44621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999"/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75198" y="557880"/>
            <a:ext cx="222524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47B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Importação e exportação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55683" y="870255"/>
          <a:ext cx="7317390" cy="10708106"/>
        </p:xfrm>
        <a:graphic>
          <a:graphicData uri="http://schemas.openxmlformats.org/presentationml/2006/ole">
            <p:oleObj imgW="9448800" imgH="128397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5547722" y="220169"/>
            <a:ext cx="1808411" cy="356761"/>
          </a:xfrm>
          <a:custGeom>
            <a:avLst/>
            <a:gdLst/>
            <a:ahLst/>
            <a:cxnLst/>
            <a:rect r="r" b="b" t="t" l="l"/>
            <a:pathLst>
              <a:path h="356761" w="1808411">
                <a:moveTo>
                  <a:pt x="0" y="0"/>
                </a:moveTo>
                <a:lnTo>
                  <a:pt x="1808411" y="0"/>
                </a:lnTo>
                <a:lnTo>
                  <a:pt x="1808411" y="356761"/>
                </a:lnTo>
                <a:lnTo>
                  <a:pt x="0" y="356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091" y="2808286"/>
            <a:ext cx="7601091" cy="4462179"/>
          </a:xfrm>
          <a:custGeom>
            <a:avLst/>
            <a:gdLst/>
            <a:ahLst/>
            <a:cxnLst/>
            <a:rect r="r" b="b" t="t" l="l"/>
            <a:pathLst>
              <a:path h="4462179" w="7601091">
                <a:moveTo>
                  <a:pt x="0" y="0"/>
                </a:moveTo>
                <a:lnTo>
                  <a:pt x="7601091" y="0"/>
                </a:lnTo>
                <a:lnTo>
                  <a:pt x="7601091" y="4462179"/>
                </a:lnTo>
                <a:lnTo>
                  <a:pt x="0" y="44621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999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23488" y="861924"/>
          <a:ext cx="9372600" cy="8382000"/>
        </p:xfrm>
        <a:graphic>
          <a:graphicData uri="http://schemas.openxmlformats.org/presentationml/2006/ole">
            <p:oleObj imgW="11239500" imgH="102489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aphicFrame>
        <p:nvGraphicFramePr>
          <p:cNvPr name="Object 3" id="3"/>
          <p:cNvGraphicFramePr/>
          <p:nvPr/>
        </p:nvGraphicFramePr>
        <p:xfrm>
          <a:off x="123488" y="8570133"/>
          <a:ext cx="9372600" cy="2095500"/>
        </p:xfrm>
        <a:graphic>
          <a:graphicData uri="http://schemas.openxmlformats.org/presentationml/2006/ole">
            <p:oleObj imgW="11239500" imgH="3962400" r:id="rId5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Freeform 4" id="4"/>
          <p:cNvSpPr/>
          <p:nvPr/>
        </p:nvSpPr>
        <p:spPr>
          <a:xfrm flipH="false" flipV="false" rot="0">
            <a:off x="5547722" y="220169"/>
            <a:ext cx="1808411" cy="356761"/>
          </a:xfrm>
          <a:custGeom>
            <a:avLst/>
            <a:gdLst/>
            <a:ahLst/>
            <a:cxnLst/>
            <a:rect r="r" b="b" t="t" l="l"/>
            <a:pathLst>
              <a:path h="356761" w="1808411">
                <a:moveTo>
                  <a:pt x="0" y="0"/>
                </a:moveTo>
                <a:lnTo>
                  <a:pt x="1808411" y="0"/>
                </a:lnTo>
                <a:lnTo>
                  <a:pt x="1808411" y="356761"/>
                </a:lnTo>
                <a:lnTo>
                  <a:pt x="0" y="3567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41091" y="2808286"/>
            <a:ext cx="7601091" cy="4462179"/>
          </a:xfrm>
          <a:custGeom>
            <a:avLst/>
            <a:gdLst/>
            <a:ahLst/>
            <a:cxnLst/>
            <a:rect r="r" b="b" t="t" l="l"/>
            <a:pathLst>
              <a:path h="4462179" w="7601091">
                <a:moveTo>
                  <a:pt x="0" y="0"/>
                </a:moveTo>
                <a:lnTo>
                  <a:pt x="7601091" y="0"/>
                </a:lnTo>
                <a:lnTo>
                  <a:pt x="7601091" y="4462179"/>
                </a:lnTo>
                <a:lnTo>
                  <a:pt x="0" y="44621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999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07466" y="830358"/>
          <a:ext cx="7345068" cy="10692000"/>
        </p:xfrm>
        <a:graphic>
          <a:graphicData uri="http://schemas.openxmlformats.org/presentationml/2006/ole">
            <p:oleObj imgW="9486900" imgH="128270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Freeform 3" id="3"/>
          <p:cNvSpPr/>
          <p:nvPr/>
        </p:nvSpPr>
        <p:spPr>
          <a:xfrm flipH="false" flipV="false" rot="0">
            <a:off x="5547722" y="220169"/>
            <a:ext cx="1808411" cy="356761"/>
          </a:xfrm>
          <a:custGeom>
            <a:avLst/>
            <a:gdLst/>
            <a:ahLst/>
            <a:cxnLst/>
            <a:rect r="r" b="b" t="t" l="l"/>
            <a:pathLst>
              <a:path h="356761" w="1808411">
                <a:moveTo>
                  <a:pt x="0" y="0"/>
                </a:moveTo>
                <a:lnTo>
                  <a:pt x="1808411" y="0"/>
                </a:lnTo>
                <a:lnTo>
                  <a:pt x="1808411" y="356761"/>
                </a:lnTo>
                <a:lnTo>
                  <a:pt x="0" y="356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1091" y="2808286"/>
            <a:ext cx="7601091" cy="4462179"/>
          </a:xfrm>
          <a:custGeom>
            <a:avLst/>
            <a:gdLst/>
            <a:ahLst/>
            <a:cxnLst/>
            <a:rect r="r" b="b" t="t" l="l"/>
            <a:pathLst>
              <a:path h="4462179" w="7601091">
                <a:moveTo>
                  <a:pt x="0" y="0"/>
                </a:moveTo>
                <a:lnTo>
                  <a:pt x="7601091" y="0"/>
                </a:lnTo>
                <a:lnTo>
                  <a:pt x="7601091" y="4462179"/>
                </a:lnTo>
                <a:lnTo>
                  <a:pt x="0" y="44621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999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Object 2" id="2"/>
          <p:cNvGraphicFramePr/>
          <p:nvPr/>
        </p:nvGraphicFramePr>
        <p:xfrm>
          <a:off x="124564" y="861924"/>
          <a:ext cx="9372600" cy="10058400"/>
        </p:xfrm>
        <a:graphic>
          <a:graphicData uri="http://schemas.openxmlformats.org/presentationml/2006/ole">
            <p:oleObj imgW="11379200" imgH="12065000" r:id="rId3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3" id="3"/>
          <p:cNvGrpSpPr/>
          <p:nvPr/>
        </p:nvGrpSpPr>
        <p:grpSpPr>
          <a:xfrm rot="0">
            <a:off x="-41091" y="10627171"/>
            <a:ext cx="7601091" cy="74859"/>
            <a:chOff x="0" y="0"/>
            <a:chExt cx="2962413" cy="291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962413" cy="29175"/>
            </a:xfrm>
            <a:custGeom>
              <a:avLst/>
              <a:gdLst/>
              <a:ahLst/>
              <a:cxnLst/>
              <a:rect r="r" b="b" t="t" l="l"/>
              <a:pathLst>
                <a:path h="29175" w="2962413">
                  <a:moveTo>
                    <a:pt x="0" y="0"/>
                  </a:moveTo>
                  <a:lnTo>
                    <a:pt x="2962413" y="0"/>
                  </a:lnTo>
                  <a:lnTo>
                    <a:pt x="2962413" y="29175"/>
                  </a:lnTo>
                  <a:lnTo>
                    <a:pt x="0" y="29175"/>
                  </a:lnTo>
                  <a:close/>
                </a:path>
              </a:pathLst>
            </a:custGeom>
            <a:solidFill>
              <a:srgbClr val="0047B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2962413" cy="482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547722" y="220169"/>
            <a:ext cx="1808411" cy="356761"/>
          </a:xfrm>
          <a:custGeom>
            <a:avLst/>
            <a:gdLst/>
            <a:ahLst/>
            <a:cxnLst/>
            <a:rect r="r" b="b" t="t" l="l"/>
            <a:pathLst>
              <a:path h="356761" w="1808411">
                <a:moveTo>
                  <a:pt x="0" y="0"/>
                </a:moveTo>
                <a:lnTo>
                  <a:pt x="1808411" y="0"/>
                </a:lnTo>
                <a:lnTo>
                  <a:pt x="1808411" y="356761"/>
                </a:lnTo>
                <a:lnTo>
                  <a:pt x="0" y="356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41091" y="2808286"/>
            <a:ext cx="7601091" cy="4462179"/>
          </a:xfrm>
          <a:custGeom>
            <a:avLst/>
            <a:gdLst/>
            <a:ahLst/>
            <a:cxnLst/>
            <a:rect r="r" b="b" t="t" l="l"/>
            <a:pathLst>
              <a:path h="4462179" w="7601091">
                <a:moveTo>
                  <a:pt x="0" y="0"/>
                </a:moveTo>
                <a:lnTo>
                  <a:pt x="7601091" y="0"/>
                </a:lnTo>
                <a:lnTo>
                  <a:pt x="7601091" y="4462179"/>
                </a:lnTo>
                <a:lnTo>
                  <a:pt x="0" y="44621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999"/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DAGY0TT9P98</dc:identifier>
  <dcterms:modified xsi:type="dcterms:W3CDTF">2011-08-01T06:04:30Z</dcterms:modified>
  <cp:revision>1</cp:revision>
  <dc:title>Comunicados - site Pac</dc:title>
</cp:coreProperties>
</file>